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6" r:id="rId5"/>
    <p:sldId id="267" r:id="rId6"/>
    <p:sldId id="263" r:id="rId7"/>
    <p:sldId id="270" r:id="rId8"/>
    <p:sldId id="260" r:id="rId9"/>
    <p:sldId id="269" r:id="rId10"/>
    <p:sldId id="271" r:id="rId11"/>
    <p:sldId id="272" r:id="rId12"/>
    <p:sldId id="273" r:id="rId13"/>
    <p:sldId id="276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920880" cy="2664296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«Волшебная </a:t>
            </a:r>
            <a:br>
              <a:rPr lang="ru-RU" sz="8800" dirty="0" smtClean="0"/>
            </a:br>
            <a:r>
              <a:rPr lang="ru-RU" sz="8800" dirty="0" smtClean="0"/>
              <a:t>бусинка» </a:t>
            </a:r>
            <a:br>
              <a:rPr lang="ru-RU" sz="8800" dirty="0" smtClean="0"/>
            </a:br>
            <a:r>
              <a:rPr lang="ru-RU" sz="3200" b="0" dirty="0" smtClean="0"/>
              <a:t>Д</a:t>
            </a:r>
            <a:r>
              <a:rPr lang="ru-RU" sz="3200" b="0" dirty="0" smtClean="0"/>
              <a:t>ошкольный возраст (4-5 лет)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11560" y="836712"/>
            <a:ext cx="7854696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Бисер </a:t>
            </a:r>
            <a:r>
              <a:rPr lang="ru-RU" sz="3600" dirty="0" smtClean="0"/>
              <a:t>для </a:t>
            </a:r>
            <a:r>
              <a:rPr lang="ru-RU" sz="3600" dirty="0" smtClean="0"/>
              <a:t>малышей</a:t>
            </a:r>
            <a:endParaRPr lang="ru-RU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«Гусеница»</a:t>
            </a:r>
            <a:endParaRPr lang="ru-RU" b="1" dirty="0"/>
          </a:p>
        </p:txBody>
      </p:sp>
      <p:pic>
        <p:nvPicPr>
          <p:cNvPr id="1027" name="Picture 3" descr="C:\Users\user\Desktop\БИСЕР СХЕМЫ ФОТО для презент\P_20190804_193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166" r="3861"/>
          <a:stretch>
            <a:fillRect/>
          </a:stretch>
        </p:blipFill>
        <p:spPr bwMode="auto">
          <a:xfrm>
            <a:off x="1619672" y="1556792"/>
            <a:ext cx="6408712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«Улитка»</a:t>
            </a:r>
            <a:endParaRPr lang="ru-RU" b="1" dirty="0"/>
          </a:p>
        </p:txBody>
      </p:sp>
      <p:pic>
        <p:nvPicPr>
          <p:cNvPr id="2050" name="Picture 2" descr="C:\Users\user\Desktop\БИСЕР СХЕМЫ ФОТО для презент\P_20190804_200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30" r="11244" b="7788"/>
          <a:stretch>
            <a:fillRect/>
          </a:stretch>
        </p:blipFill>
        <p:spPr bwMode="auto">
          <a:xfrm>
            <a:off x="1331640" y="1628800"/>
            <a:ext cx="684076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/>
              <a:t>«Цветок»</a:t>
            </a:r>
            <a:endParaRPr lang="ru-RU" b="1" dirty="0"/>
          </a:p>
        </p:txBody>
      </p:sp>
      <p:pic>
        <p:nvPicPr>
          <p:cNvPr id="3074" name="Picture 2" descr="C:\Users\user\Desktop\БИСЕР СХЕМЫ ФОТО для презент\P_20190804_201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51" r="9568" b="6492"/>
          <a:stretch>
            <a:fillRect/>
          </a:stretch>
        </p:blipFill>
        <p:spPr bwMode="auto">
          <a:xfrm>
            <a:off x="1327848" y="1628799"/>
            <a:ext cx="6484512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«Цветок»</a:t>
            </a:r>
            <a:endParaRPr lang="ru-RU" b="1" dirty="0"/>
          </a:p>
        </p:txBody>
      </p:sp>
      <p:pic>
        <p:nvPicPr>
          <p:cNvPr id="5122" name="Picture 2" descr="C:\Users\user\Desktop\БИСЕР СХЕМЫ ФОТО для презент\P_20190804_201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398" r="5707"/>
          <a:stretch>
            <a:fillRect/>
          </a:stretch>
        </p:blipFill>
        <p:spPr bwMode="auto">
          <a:xfrm>
            <a:off x="1331640" y="1556792"/>
            <a:ext cx="6624736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/>
              <a:t>«Солнышко»</a:t>
            </a:r>
            <a:endParaRPr lang="ru-RU" b="1" dirty="0"/>
          </a:p>
        </p:txBody>
      </p:sp>
      <p:pic>
        <p:nvPicPr>
          <p:cNvPr id="4098" name="Picture 2" descr="C:\Users\user\Desktop\БИСЕР СХЕМЫ ФОТО для презент\P_20190804_200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21" r="7552"/>
          <a:stretch>
            <a:fillRect/>
          </a:stretch>
        </p:blipFill>
        <p:spPr bwMode="auto">
          <a:xfrm>
            <a:off x="1547664" y="1916832"/>
            <a:ext cx="6408712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352839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Сочетание фетра и бисера</a:t>
            </a:r>
            <a:endParaRPr lang="ru-RU" b="1" dirty="0"/>
          </a:p>
        </p:txBody>
      </p:sp>
      <p:pic>
        <p:nvPicPr>
          <p:cNvPr id="1027" name="Picture 3" descr="C:\Users\user\Desktop\ФОТО С ТЕЛЕФОНА\Downloads\4O4-RXUeYU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547110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user\Desktop\ФОТО С ТЕЛЕФОНА\Downloads\eg3hMsbUgm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325416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ФОТО С ТЕЛЕФОНА\Downloads\iyZqQNHutsQ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ФОТО С ТЕЛЕФОНА\Downloads\dpjt3afvDT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4038600" cy="323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Методическое обеспечение</a:t>
            </a:r>
            <a:endParaRPr lang="ru-RU" b="1" dirty="0"/>
          </a:p>
        </p:txBody>
      </p:sp>
      <p:pic>
        <p:nvPicPr>
          <p:cNvPr id="1026" name="Picture 2" descr="C:\Users\user\Desktop\к СЕМИНАРУ НА БИСЕР ПРЕЗЕНТАЦИИ\P_20190731_210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479"/>
          <a:stretch>
            <a:fillRect/>
          </a:stretch>
        </p:blipFill>
        <p:spPr bwMode="auto">
          <a:xfrm rot="10800000">
            <a:off x="1043608" y="1628800"/>
            <a:ext cx="7453925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Наглядно-дидактические пособия</a:t>
            </a:r>
            <a:endParaRPr lang="ru-RU" b="1" dirty="0"/>
          </a:p>
        </p:txBody>
      </p:sp>
      <p:pic>
        <p:nvPicPr>
          <p:cNvPr id="2050" name="Picture 2" descr="C:\Users\user\Desktop\к СЕМИНАРУ НА БИСЕР ПРЕЗЕНТАЦИИ\IMG-48998a2f4c8014eca579657273ae94e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к СЕМИНАРУ НА БИСЕР ПРЕЗЕНТАЦИИ\IMG-cb54af864c63276cbca1f2fc9f6cd39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5987" b="9563"/>
          <a:stretch>
            <a:fillRect/>
          </a:stretch>
        </p:blipFill>
        <p:spPr bwMode="auto">
          <a:xfrm rot="16200000">
            <a:off x="5141540" y="2787452"/>
            <a:ext cx="332541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pPr algn="ctr"/>
            <a:r>
              <a:rPr lang="ru-RU" b="1" dirty="0" smtClean="0"/>
              <a:t>Методы и приемы</a:t>
            </a:r>
            <a:endParaRPr lang="ru-RU" b="1" dirty="0"/>
          </a:p>
        </p:txBody>
      </p:sp>
      <p:pic>
        <p:nvPicPr>
          <p:cNvPr id="3075" name="Picture 3" descr="C:\Users\user\Desktop\к СЕМИНАРУ НА БИСЕР ПРЕЗЕНТАЦИИ\IMG-7b41ff3d24c5066ecf3e9da909633a35-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5943" t="19467" r="16303" b="18723"/>
          <a:stretch>
            <a:fillRect/>
          </a:stretch>
        </p:blipFill>
        <p:spPr bwMode="auto">
          <a:xfrm>
            <a:off x="971600" y="2060848"/>
            <a:ext cx="3600400" cy="246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user\Desktop\к СЕМИНАРУ НА БИСЕР ПРЕЗЕНТАЦИИ\IMG-0bd29927f662fd1549df83bb7aa3713f-V.jpg"/>
          <p:cNvPicPr>
            <a:picLocks noChangeAspect="1" noChangeArrowheads="1"/>
          </p:cNvPicPr>
          <p:nvPr/>
        </p:nvPicPr>
        <p:blipFill>
          <a:blip r:embed="rId3" cstate="print"/>
          <a:srcRect l="20902" t="21312" r="15164" b="19672"/>
          <a:stretch>
            <a:fillRect/>
          </a:stretch>
        </p:blipFill>
        <p:spPr bwMode="auto">
          <a:xfrm>
            <a:off x="4644007" y="3501008"/>
            <a:ext cx="405645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 СЕМИНАРУ НА БИСЕР ПРЕЗЕНТАЦИИ\P_20190731_223915.jpg"/>
          <p:cNvPicPr>
            <a:picLocks noChangeAspect="1" noChangeArrowheads="1"/>
          </p:cNvPicPr>
          <p:nvPr/>
        </p:nvPicPr>
        <p:blipFill>
          <a:blip r:embed="rId2" cstate="print"/>
          <a:srcRect l="18750" r="7813"/>
          <a:stretch>
            <a:fillRect/>
          </a:stretch>
        </p:blipFill>
        <p:spPr bwMode="auto">
          <a:xfrm rot="5400000">
            <a:off x="2260274" y="1936303"/>
            <a:ext cx="4986553" cy="381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Материалы 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Тематика детских работ</a:t>
            </a:r>
            <a:endParaRPr lang="ru-RU" b="1" dirty="0"/>
          </a:p>
        </p:txBody>
      </p:sp>
      <p:pic>
        <p:nvPicPr>
          <p:cNvPr id="5122" name="Picture 2" descr="C:\Users\user\Desktop\к СЕМИНАРУ НА БИСЕР ПРЕЗЕНТАЦИИ\IMG-35f5153986f785b7be5375be86bc5ab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24" t="8133" r="8133" b="9843"/>
          <a:stretch>
            <a:fillRect/>
          </a:stretch>
        </p:blipFill>
        <p:spPr bwMode="auto">
          <a:xfrm rot="5400000">
            <a:off x="2570178" y="1110342"/>
            <a:ext cx="414766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 СЕМИНАРУ НА БИСЕР ПРЕЗЕНТАЦИИ\IMG-945da9c7fe42434526e879921c8ed807-V.jpg"/>
          <p:cNvPicPr>
            <a:picLocks noChangeAspect="1" noChangeArrowheads="1"/>
          </p:cNvPicPr>
          <p:nvPr/>
        </p:nvPicPr>
        <p:blipFill>
          <a:blip r:embed="rId2" cstate="print"/>
          <a:srcRect l="4034" t="5873" r="3309" b="2941"/>
          <a:stretch>
            <a:fillRect/>
          </a:stretch>
        </p:blipFill>
        <p:spPr bwMode="auto">
          <a:xfrm rot="10800000">
            <a:off x="971600" y="620687"/>
            <a:ext cx="751206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39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«Волшебная  бусинка»  Дошкольный возраст (4-5 лет)</vt:lpstr>
      <vt:lpstr>Сочетание фетра и бисера</vt:lpstr>
      <vt:lpstr>Слайд 3</vt:lpstr>
      <vt:lpstr>Методическое обеспечение</vt:lpstr>
      <vt:lpstr>Наглядно-дидактические пособия</vt:lpstr>
      <vt:lpstr>Методы и приемы</vt:lpstr>
      <vt:lpstr>Материалы </vt:lpstr>
      <vt:lpstr>Тематика детских работ</vt:lpstr>
      <vt:lpstr>Слайд 9</vt:lpstr>
      <vt:lpstr>«Гусеница»</vt:lpstr>
      <vt:lpstr>«Улитка»</vt:lpstr>
      <vt:lpstr>«Цветок»</vt:lpstr>
      <vt:lpstr>«Цветок»</vt:lpstr>
      <vt:lpstr>«Солнышко»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«Бисер  для малышей»</dc:title>
  <dc:creator>user</dc:creator>
  <cp:lastModifiedBy>user</cp:lastModifiedBy>
  <cp:revision>24</cp:revision>
  <dcterms:created xsi:type="dcterms:W3CDTF">2019-07-29T16:17:19Z</dcterms:created>
  <dcterms:modified xsi:type="dcterms:W3CDTF">2019-08-04T18:35:27Z</dcterms:modified>
</cp:coreProperties>
</file>